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e8603ec7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2e8603ec7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549125" y="611750"/>
            <a:ext cx="7806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549125" y="2701300"/>
            <a:ext cx="7806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050" y="3775125"/>
            <a:ext cx="1933424" cy="12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>
            <p:ph idx="2" type="pic"/>
          </p:nvPr>
        </p:nvSpPr>
        <p:spPr>
          <a:xfrm>
            <a:off x="5644550" y="3739550"/>
            <a:ext cx="1110900" cy="111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14"/>
          <p:cNvSpPr txBox="1"/>
          <p:nvPr>
            <p:ph idx="3" type="body"/>
          </p:nvPr>
        </p:nvSpPr>
        <p:spPr>
          <a:xfrm>
            <a:off x="6840325" y="3879150"/>
            <a:ext cx="44541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7179925" y="3918050"/>
            <a:ext cx="17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/>
          <p:nvPr>
            <p:ph type="ctrTitle"/>
          </p:nvPr>
        </p:nvSpPr>
        <p:spPr>
          <a:xfrm>
            <a:off x="549125" y="611750"/>
            <a:ext cx="7942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549125" y="2701300"/>
            <a:ext cx="7942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050" y="3775125"/>
            <a:ext cx="1933424" cy="12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>
            <p:ph idx="2" type="pic"/>
          </p:nvPr>
        </p:nvSpPr>
        <p:spPr>
          <a:xfrm>
            <a:off x="3574650" y="3841850"/>
            <a:ext cx="924900" cy="924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>
            <p:ph idx="3" type="pic"/>
          </p:nvPr>
        </p:nvSpPr>
        <p:spPr>
          <a:xfrm>
            <a:off x="6198075" y="3841850"/>
            <a:ext cx="924900" cy="924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7304625" y="3921475"/>
            <a:ext cx="15972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body"/>
          </p:nvPr>
        </p:nvSpPr>
        <p:spPr>
          <a:xfrm>
            <a:off x="4600925" y="3921475"/>
            <a:ext cx="15972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ctrTitle"/>
          </p:nvPr>
        </p:nvSpPr>
        <p:spPr>
          <a:xfrm>
            <a:off x="549125" y="611750"/>
            <a:ext cx="8010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549125" y="2701300"/>
            <a:ext cx="8010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050" y="3775125"/>
            <a:ext cx="1933424" cy="12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>
            <p:ph idx="2" type="pic"/>
          </p:nvPr>
        </p:nvSpPr>
        <p:spPr>
          <a:xfrm>
            <a:off x="2983250" y="3885950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4992500" y="3885950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4" type="pic"/>
          </p:nvPr>
        </p:nvSpPr>
        <p:spPr>
          <a:xfrm>
            <a:off x="7001750" y="3885950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idx="5" type="body"/>
          </p:nvPr>
        </p:nvSpPr>
        <p:spPr>
          <a:xfrm>
            <a:off x="3684763" y="3876675"/>
            <a:ext cx="13095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6" type="body"/>
          </p:nvPr>
        </p:nvSpPr>
        <p:spPr>
          <a:xfrm>
            <a:off x="5691884" y="3876675"/>
            <a:ext cx="13095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7" type="body"/>
          </p:nvPr>
        </p:nvSpPr>
        <p:spPr>
          <a:xfrm>
            <a:off x="7706909" y="3876675"/>
            <a:ext cx="13095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549125" y="611750"/>
            <a:ext cx="8026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549125" y="2701300"/>
            <a:ext cx="8026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050" y="3775125"/>
            <a:ext cx="1933424" cy="12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>
            <p:ph idx="2" type="pic"/>
          </p:nvPr>
        </p:nvSpPr>
        <p:spPr>
          <a:xfrm>
            <a:off x="4599988" y="3345375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17"/>
          <p:cNvSpPr/>
          <p:nvPr>
            <p:ph idx="3" type="pic"/>
          </p:nvPr>
        </p:nvSpPr>
        <p:spPr>
          <a:xfrm>
            <a:off x="4599988" y="4232075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17"/>
          <p:cNvSpPr/>
          <p:nvPr>
            <p:ph idx="4" type="pic"/>
          </p:nvPr>
        </p:nvSpPr>
        <p:spPr>
          <a:xfrm>
            <a:off x="6679488" y="3345375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17"/>
          <p:cNvSpPr/>
          <p:nvPr>
            <p:ph idx="5" type="pic"/>
          </p:nvPr>
        </p:nvSpPr>
        <p:spPr>
          <a:xfrm>
            <a:off x="6679488" y="4232075"/>
            <a:ext cx="692700" cy="692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17"/>
          <p:cNvSpPr txBox="1"/>
          <p:nvPr>
            <p:ph idx="6" type="body"/>
          </p:nvPr>
        </p:nvSpPr>
        <p:spPr>
          <a:xfrm>
            <a:off x="5255812" y="3339545"/>
            <a:ext cx="12957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7" type="body"/>
          </p:nvPr>
        </p:nvSpPr>
        <p:spPr>
          <a:xfrm>
            <a:off x="7322412" y="3339545"/>
            <a:ext cx="12957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8" type="body"/>
          </p:nvPr>
        </p:nvSpPr>
        <p:spPr>
          <a:xfrm>
            <a:off x="5255812" y="4285600"/>
            <a:ext cx="12957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9" type="body"/>
          </p:nvPr>
        </p:nvSpPr>
        <p:spPr>
          <a:xfrm>
            <a:off x="7322412" y="4285600"/>
            <a:ext cx="12957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225" y="4891500"/>
            <a:ext cx="9144000" cy="252000"/>
          </a:xfrm>
          <a:prstGeom prst="rect">
            <a:avLst/>
          </a:prstGeom>
          <a:gradFill>
            <a:gsLst>
              <a:gs pos="0">
                <a:srgbClr val="1993B4"/>
              </a:gs>
              <a:gs pos="100000">
                <a:srgbClr val="0E104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0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638650" y="4892775"/>
            <a:ext cx="5052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0450" y="4331000"/>
            <a:ext cx="1066526" cy="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352650" y="4916400"/>
            <a:ext cx="7464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250" y="3775125"/>
            <a:ext cx="1933424" cy="12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3999900" cy="30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4832400" y="1152475"/>
            <a:ext cx="3999900" cy="30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20"/>
          <p:cNvSpPr/>
          <p:nvPr/>
        </p:nvSpPr>
        <p:spPr>
          <a:xfrm>
            <a:off x="225" y="4891500"/>
            <a:ext cx="9144000" cy="252000"/>
          </a:xfrm>
          <a:prstGeom prst="rect">
            <a:avLst/>
          </a:prstGeom>
          <a:gradFill>
            <a:gsLst>
              <a:gs pos="0">
                <a:srgbClr val="1993B4"/>
              </a:gs>
              <a:gs pos="100000">
                <a:srgbClr val="0E104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638650" y="4892775"/>
            <a:ext cx="5052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0450" y="4331000"/>
            <a:ext cx="1066526" cy="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1"/>
          <p:cNvSpPr/>
          <p:nvPr/>
        </p:nvSpPr>
        <p:spPr>
          <a:xfrm>
            <a:off x="225" y="4891500"/>
            <a:ext cx="9144000" cy="252000"/>
          </a:xfrm>
          <a:prstGeom prst="rect">
            <a:avLst/>
          </a:prstGeom>
          <a:gradFill>
            <a:gsLst>
              <a:gs pos="0">
                <a:srgbClr val="1993B4"/>
              </a:gs>
              <a:gs pos="100000">
                <a:srgbClr val="0E104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638650" y="4892775"/>
            <a:ext cx="5052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0450" y="4331000"/>
            <a:ext cx="1066526" cy="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8638650" y="4892775"/>
            <a:ext cx="5052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993B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0450" y="4331000"/>
            <a:ext cx="1066526" cy="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832300" y="4749900"/>
            <a:ext cx="311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ctrTitle"/>
          </p:nvPr>
        </p:nvSpPr>
        <p:spPr>
          <a:xfrm>
            <a:off x="549125" y="611750"/>
            <a:ext cx="7806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What is a page table?</a:t>
            </a:r>
            <a:endParaRPr/>
          </a:p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549125" y="2701300"/>
            <a:ext cx="7806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And why should we care about it?</a:t>
            </a:r>
            <a:endParaRPr/>
          </a:p>
        </p:txBody>
      </p:sp>
      <p:pic>
        <p:nvPicPr>
          <p:cNvPr id="122" name="Google Shape;122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550" y="3739550"/>
            <a:ext cx="1110900" cy="111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idx="3" type="body"/>
          </p:nvPr>
        </p:nvSpPr>
        <p:spPr>
          <a:xfrm>
            <a:off x="6840325" y="3879150"/>
            <a:ext cx="44541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</a:rPr>
              <a:t>Khalid Aziz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Senior Software Engineer,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" sz="1400">
                <a:solidFill>
                  <a:schemeClr val="lt1"/>
                </a:solidFill>
              </a:rPr>
              <a:t>Oracle</a:t>
            </a:r>
            <a:endParaRPr i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